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5729-37A3-D98D-4DB7-E9E7F611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DCB66-EB35-ED9C-C0D9-DA8640F4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53B3-4AC8-4DD5-8CC5-EAC423872DFE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D69CF-5027-5ADF-FDD6-5192EEFA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F10F-2F17-77C8-26B7-DD505B1C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3102-8A57-4510-AE09-3DDB7569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E2017-A56F-6048-18F9-A8614572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A06D9-D377-D362-B34E-11B3527A0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FD53F-80ED-4E14-6324-27E39A81F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053B3-4AC8-4DD5-8CC5-EAC423872DFE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34EB1-14E8-667D-0FC2-10F54D96F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4F86-1DF7-8F4C-4A57-42B751E28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3102-8A57-4510-AE09-3DDB75690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2B25EC-7C89-3145-BB4F-A7F7B174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03F68-C0EA-98E1-9B7D-19E839142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3E848A-67C4-AB78-4965-6771338C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8E47D-4793-26F1-78F2-424FDC31A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A73702-2289-5C52-EA94-953B052A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16173-9EC9-E201-C414-C8A1275E6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/>
      </p:transition>
    </mc:Choice>
    <mc:Fallback xmlns="">
      <p:transition spd="slow">
        <p:randomBa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A0BA1D-2D7E-CD4B-7CEB-A24ACADB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24805-1024-0810-3B7B-CA8B43F6F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Bar/>
      </p:transition>
    </mc:Choice>
    <mc:Fallback xmlns="">
      <p:transition spd="slow">
        <p:randomBa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6D0DC8-687F-1891-E5E1-1BA8CBDF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46DD4-7FE6-F111-C8EA-D447341928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29D218-86A8-5927-C814-B88A735D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8486C-5E84-2566-A6FC-25EB81583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 dir="rd"/>
      </p:transition>
    </mc:Choice>
    <mc:Fallback xmlns="">
      <p:transition spd="slow">
        <p:pull dir="r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AC5E20-9FF6-9FBA-43E7-1A6C2DF8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DE319-C659-FFF6-EC77-6B5863FD7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 dir="lu"/>
      </p:transition>
    </mc:Choice>
    <mc:Fallback xmlns="">
      <p:transition spd="slow">
        <p:cover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CE848-BAD2-083B-B89C-73F369E3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E1A67-9528-6E03-FB9C-1CBF3AC86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3248E-60CA-CECB-0B8E-7FF286A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461151-1434-4695-1E7D-385E0C29E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dissolve/>
      </p:transition>
    </mc:Choice>
    <mc:Fallback xmlns="">
      <p:transition spd="slow" advClick="0" advTm="4000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07FD4-B6D8-E191-C95B-20B0884B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AF32A-CE17-264D-5068-D652747B4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6ADA7-373F-F0F2-E63C-AA62F785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D49D4-9BDB-5042-AFF8-A6E2D6E96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EBACE-A31B-4EA6-6A3F-902F22A5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D151F-4300-BFFF-1398-5B4501F65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40596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62E83-DCB5-160D-B55C-1079A20A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3E9C4-3325-04CA-4081-E8F13FB62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zoom dir="in"/>
      </p:transition>
    </mc:Choice>
    <mc:Fallback xmlns="">
      <p:transition spd="slow">
        <p:zoom dir="in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D9F9D-036E-AEF4-4E99-0E9E2792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E641C-5F7F-2F06-0E30-C5912DCD5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F22AC9-5C83-9610-C57F-E31C4E84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3AB3D-1246-B6D5-E93C-1719BE82E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28E23-7582-BDDB-BDCF-6E56CB9C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95640-7E6C-DEB6-862D-B84662CEE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6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46E418-2F1E-1C6A-EA4E-2706A3A8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BC01F-F000-842F-D1C0-9A0C1D651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2A14C-BBF4-E5C4-0BF1-D09A1933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69DA8-33C5-2CA3-E87E-52CD57477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A7EB19-811C-6348-E130-8F8BEC0F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A0606-33D8-5F63-FCC6-E69A06A99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3169B-2C96-9A30-C47B-3644FCE7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65715-814B-75E9-9EA2-7C4801A82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03B9E-A113-C1B3-5908-5770304E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44C1D-616F-3ECB-5627-F5983B614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Caky</dc:creator>
  <cp:lastModifiedBy>Caky</cp:lastModifiedBy>
  <cp:revision>1</cp:revision>
  <dcterms:created xsi:type="dcterms:W3CDTF">2023-04-25T17:30:21Z</dcterms:created>
  <dcterms:modified xsi:type="dcterms:W3CDTF">2023-04-25T17:30:21Z</dcterms:modified>
</cp:coreProperties>
</file>